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2"/>
    <p:sldId id="261" r:id="rId3"/>
    <p:sldId id="278" r:id="rId4"/>
    <p:sldId id="271" r:id="rId5"/>
    <p:sldId id="274" r:id="rId6"/>
    <p:sldId id="273" r:id="rId7"/>
    <p:sldId id="275" r:id="rId8"/>
    <p:sldId id="272" r:id="rId9"/>
    <p:sldId id="264" r:id="rId10"/>
    <p:sldId id="277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670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191386" y="200977"/>
            <a:ext cx="12402389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Appetizer #12: Divide the binary numbers-</a:t>
            </a:r>
          </a:p>
          <a:p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ctr">
              <a:buAutoNum type="arabicPeriod"/>
            </a:pPr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111010 / 111=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2.110011 / 110=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3.111001 / 10=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4.10011 / 11=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5.111000 / 110=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6731165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33D29C-CA71-A901-4456-A66E9621E4C2}"/>
              </a:ext>
            </a:extLst>
          </p:cNvPr>
          <p:cNvSpPr/>
          <p:nvPr/>
        </p:nvSpPr>
        <p:spPr>
          <a:xfrm>
            <a:off x="1222625" y="791111"/>
            <a:ext cx="9657707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Learning</a:t>
            </a:r>
          </a:p>
          <a:p>
            <a:pPr algn="ctr"/>
            <a:endParaRPr lang="en-US" sz="8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FF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Teacher Mavic</a:t>
            </a:r>
          </a:p>
        </p:txBody>
      </p:sp>
      <p:sp>
        <p:nvSpPr>
          <p:cNvPr id="3" name="Smiley Face 2">
            <a:extLst>
              <a:ext uri="{FF2B5EF4-FFF2-40B4-BE49-F238E27FC236}">
                <a16:creationId xmlns:a16="http://schemas.microsoft.com/office/drawing/2014/main" id="{000AFEF5-B8B7-AE29-F096-BC7A59CDF7C2}"/>
              </a:ext>
            </a:extLst>
          </p:cNvPr>
          <p:cNvSpPr/>
          <p:nvPr/>
        </p:nvSpPr>
        <p:spPr>
          <a:xfrm>
            <a:off x="8917969" y="2137025"/>
            <a:ext cx="1047964" cy="9760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4185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853-766D-82C3-3B32-3CBF63A57C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 NUMBERS division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E880-79CE-EAFD-4557-CFE1E81D7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ICT 9 - Computer Systems Servicing</a:t>
            </a:r>
            <a:endParaRPr lang="en-PH" sz="3600" dirty="0"/>
          </a:p>
        </p:txBody>
      </p:sp>
    </p:spTree>
    <p:extLst>
      <p:ext uri="{BB962C8B-B14F-4D97-AF65-F5344CB8AC3E}">
        <p14:creationId xmlns:p14="http://schemas.microsoft.com/office/powerpoint/2010/main" val="33324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ow to Divide Binary Numbers _ PingPoint">
            <a:hlinkClick r:id="" action="ppaction://media"/>
            <a:extLst>
              <a:ext uri="{FF2B5EF4-FFF2-40B4-BE49-F238E27FC236}">
                <a16:creationId xmlns:a16="http://schemas.microsoft.com/office/drawing/2014/main" id="{864EB9EC-4B2E-B38F-F650-718E9CFCC5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056" y="489098"/>
            <a:ext cx="10930270" cy="522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432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50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BBCD38-B57C-4EEE-D53D-F1D937794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06" y="466018"/>
            <a:ext cx="11650894" cy="59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24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69C3F0-6432-0047-043D-67058804B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30" y="501749"/>
            <a:ext cx="11722815" cy="5854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23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3905B9-F065-9662-D6E3-CEB2110D4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87" y="175758"/>
            <a:ext cx="4115837" cy="65064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0324A2-3741-183B-4228-3218CD995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436" y="175758"/>
            <a:ext cx="7585077" cy="65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396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70DF8F-32FE-49AA-6FC5-933B67993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74" y="215757"/>
            <a:ext cx="11548152" cy="644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68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5F36F6-3263-4001-5A25-26839C77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80" y="318499"/>
            <a:ext cx="11712539" cy="625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49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593559" y="200977"/>
            <a:ext cx="12000216" cy="9171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Divide the binary numbers-</a:t>
            </a:r>
          </a:p>
          <a:p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ctr">
              <a:buAutoNum type="arabicPeriod"/>
            </a:pPr>
            <a:r>
              <a:rPr lang="en-US" sz="8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111010 / 10=</a:t>
            </a:r>
          </a:p>
          <a:p>
            <a:pPr algn="ctr"/>
            <a:r>
              <a:rPr lang="en-US" sz="8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2.110011 / 110=</a:t>
            </a:r>
          </a:p>
          <a:p>
            <a:pPr algn="ctr"/>
            <a:r>
              <a:rPr lang="en-US" sz="8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3.100001 / 11=</a:t>
            </a:r>
          </a:p>
          <a:p>
            <a:pPr algn="ctr"/>
            <a:endParaRPr lang="en-US" sz="8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8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71037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114</TotalTime>
  <Words>59</Words>
  <Application>Microsoft Office PowerPoint</Application>
  <PresentationFormat>Widescreen</PresentationFormat>
  <Paragraphs>23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</vt:lpstr>
      <vt:lpstr>Banded</vt:lpstr>
      <vt:lpstr>PowerPoint Presentation</vt:lpstr>
      <vt:lpstr>BINARY NUMBERS division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NUMBERS ADDITION</dc:title>
  <dc:creator>Marivic Infante</dc:creator>
  <cp:lastModifiedBy>Marivic Infante</cp:lastModifiedBy>
  <cp:revision>8</cp:revision>
  <dcterms:created xsi:type="dcterms:W3CDTF">2023-03-06T23:43:45Z</dcterms:created>
  <dcterms:modified xsi:type="dcterms:W3CDTF">2023-03-09T01:18:10Z</dcterms:modified>
</cp:coreProperties>
</file>

<file path=docProps/thumbnail.jpeg>
</file>